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33.xml" ContentType="application/vnd.openxmlformats-officedocument.presentationml.slide+xml"/>
  <Override PartName="/ppt/notesSlides/notesSlide30.xml" ContentType="application/vnd.openxmlformats-officedocument.presentationml.notesSlide+xml"/>
  <Default Extension="bin" ContentType="application/vnd.openxmlformats-officedocument.presentationml.printerSettings"/>
  <Override PartName="/ppt/notesSlides/notesSlide6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theme/theme1.xml" ContentType="application/vnd.openxmlformats-officedocument.theme+xml"/>
  <Override PartName="/ppt/notesSlides/notesSlide5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notesSlides/notesSlide3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notesSlides/notesSlide54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notesSlides/notesSlide5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Masters/notesMaster1.xml" ContentType="application/vnd.openxmlformats-officedocument.presentationml.notesMaster+xml"/>
  <Override PartName="/docProps/app.xml" ContentType="application/vnd.openxmlformats-officedocument.extended-properties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301" r:id="rId42"/>
    <p:sldId id="298" r:id="rId43"/>
    <p:sldId id="297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9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95" d="100"/>
          <a:sy n="95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0714-1CD3-234C-9606-EAD036FD764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D1786-3B41-2849-AB07-0806851974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Billie.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Already 15mins</a:t>
            </a:r>
            <a:r>
              <a:rPr lang="en-US" baseline="0" dirty="0" smtClean="0"/>
              <a:t> late, Billie rushes out of the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pulls</a:t>
            </a:r>
            <a:r>
              <a:rPr lang="en-US" baseline="0" dirty="0" smtClean="0"/>
              <a:t> the door in a hurry…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end</a:t>
            </a:r>
            <a:r>
              <a:rPr lang="en-US" baseline="0" dirty="0" smtClean="0"/>
              <a:t> </a:t>
            </a:r>
            <a:r>
              <a:rPr lang="en-US" dirty="0" smtClean="0"/>
              <a:t>up slamming right into the door… Stupid</a:t>
            </a:r>
            <a:r>
              <a:rPr lang="en-US" baseline="0" dirty="0" smtClean="0"/>
              <a:t> door</a:t>
            </a:r>
            <a:r>
              <a:rPr lang="en-US" dirty="0" smtClean="0"/>
              <a:t>. Finally he got</a:t>
            </a:r>
            <a:r>
              <a:rPr lang="en-US" baseline="0" dirty="0" smtClean="0"/>
              <a:t> out of the building…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to </a:t>
            </a:r>
            <a:r>
              <a:rPr lang="en-US" dirty="0" err="1" smtClean="0"/>
              <a:t>realise</a:t>
            </a:r>
            <a:r>
              <a:rPr lang="en-US" dirty="0" smtClean="0"/>
              <a:t> that he forgot his Oyster</a:t>
            </a:r>
            <a:r>
              <a:rPr lang="en-US" baseline="0" dirty="0" smtClean="0"/>
              <a:t> Card.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</a:t>
            </a:r>
            <a:r>
              <a:rPr lang="en-US" baseline="0" dirty="0" smtClean="0"/>
              <a:t> immediately…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He gets back through</a:t>
            </a:r>
            <a:r>
              <a:rPr lang="en-US" baseline="0" dirty="0" smtClean="0"/>
              <a:t> the same horrible door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Rushes</a:t>
            </a:r>
            <a:r>
              <a:rPr lang="en-US" baseline="0" dirty="0" smtClean="0"/>
              <a:t> back into the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In his really tiny uniform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(Fast) Picks up his Oyster Card!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Rushes </a:t>
            </a:r>
            <a:r>
              <a:rPr lang="en-US" baseline="0" dirty="0" smtClean="0"/>
              <a:t>out of the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</a:t>
            </a:r>
            <a:r>
              <a:rPr lang="en-US" baseline="0" dirty="0" smtClean="0"/>
              <a:t> is 15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Pull the same horrible door in a hurry…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Slams</a:t>
            </a:r>
            <a:r>
              <a:rPr lang="en-US" baseline="0" dirty="0" smtClean="0"/>
              <a:t> right in the door,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And finally, he</a:t>
            </a:r>
            <a:r>
              <a:rPr lang="en-US" baseline="0" dirty="0" smtClean="0"/>
              <a:t> is out of the building.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(Fast) With his Oyster Card. (play “YAY!!!” </a:t>
            </a:r>
            <a:r>
              <a:rPr lang="en-US" baseline="0" dirty="0" err="1" smtClean="0"/>
              <a:t>sfx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now</a:t>
            </a:r>
            <a:r>
              <a:rPr lang="en-US" baseline="0" dirty="0" smtClean="0"/>
              <a:t> has to get to the Bus Stop 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hey, where is Bus Stop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Billie asks for directions from</a:t>
            </a:r>
            <a:r>
              <a:rPr lang="en-US" baseline="0" dirty="0" smtClean="0"/>
              <a:t> an old lady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And an old 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A young lady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And also a young 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 is his first day at</a:t>
            </a:r>
            <a:r>
              <a:rPr lang="en-US" baseline="0" dirty="0" smtClean="0"/>
              <a:t> his new school.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he finally </a:t>
            </a:r>
            <a:r>
              <a:rPr lang="en-US" baseline="0" dirty="0" smtClean="0"/>
              <a:t>got to his bus stop.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</a:t>
            </a:r>
            <a:r>
              <a:rPr lang="en-US" baseline="0" dirty="0" smtClean="0"/>
              <a:t> </a:t>
            </a:r>
            <a:r>
              <a:rPr lang="en-US" dirty="0" smtClean="0"/>
              <a:t>He waited for 10mins…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20mins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</a:t>
            </a:r>
            <a:r>
              <a:rPr lang="en-US" baseline="0" dirty="0" smtClean="0"/>
              <a:t> even after 30mins, there was no sign of his bus…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</a:t>
            </a:r>
            <a:r>
              <a:rPr lang="en-US" baseline="0" dirty="0" smtClean="0"/>
              <a:t> thinks to himself…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I’ll</a:t>
            </a:r>
            <a:r>
              <a:rPr lang="en-US" baseline="0" dirty="0" smtClean="0"/>
              <a:t> never get to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I’ll</a:t>
            </a:r>
            <a:r>
              <a:rPr lang="en-US" baseline="0" dirty="0" smtClean="0"/>
              <a:t> never get complete my education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I’ll</a:t>
            </a:r>
            <a:r>
              <a:rPr lang="en-US" baseline="0" dirty="0" smtClean="0"/>
              <a:t> die alone #</a:t>
            </a:r>
            <a:r>
              <a:rPr lang="en-US" baseline="0" dirty="0" err="1" smtClean="0"/>
              <a:t>foreveralone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(play</a:t>
            </a:r>
            <a:r>
              <a:rPr lang="en-US" baseline="0" dirty="0" smtClean="0"/>
              <a:t> sad music)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</a:t>
            </a:r>
            <a:r>
              <a:rPr lang="en-US" baseline="0" dirty="0" smtClean="0"/>
              <a:t> life can be made beautiful!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8.15am but he is still sleeping…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Dannie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She’s a HCI Ninja. But wait… what’s HCI?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HCI</a:t>
            </a:r>
            <a:r>
              <a:rPr lang="en-US" baseline="0" dirty="0" smtClean="0"/>
              <a:t> stands for Human-Computer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HCI Ninjas</a:t>
            </a:r>
            <a:r>
              <a:rPr lang="en-US" baseline="0" dirty="0" smtClean="0"/>
              <a:t> talk to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Watch</a:t>
            </a:r>
            <a:r>
              <a:rPr lang="en-US" baseline="0" dirty="0" smtClean="0"/>
              <a:t>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</a:t>
            </a:r>
            <a:r>
              <a:rPr lang="en-US" baseline="0" dirty="0" smtClean="0"/>
              <a:t> solve everyday problems for everyone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aren’t many HCI ninjas around, but they are needed everywhere.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(rewind</a:t>
            </a:r>
            <a:r>
              <a:rPr lang="en-US" baseline="0" dirty="0" smtClean="0"/>
              <a:t> Billie’s story, play </a:t>
            </a:r>
            <a:r>
              <a:rPr lang="en-US" baseline="0" dirty="0" err="1" smtClean="0"/>
              <a:t>sfx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Billie.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</a:t>
            </a:r>
            <a:r>
              <a:rPr lang="en-US" baseline="0" dirty="0" smtClean="0"/>
              <a:t> is 15 years 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Mom dashes into Billie’s room and screams: </a:t>
            </a:r>
            <a:r>
              <a:rPr lang="en-US" baseline="0" dirty="0" smtClean="0"/>
              <a:t>“WAKE UP BILLIE!!!”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 is his first day at</a:t>
            </a:r>
            <a:r>
              <a:rPr lang="en-US" baseline="0" dirty="0" smtClean="0"/>
              <a:t> his new school.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wakes up fresh to the sweet sounds of birds chirping from his smart sleep app on 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puts on his new school uniform</a:t>
            </a:r>
            <a:r>
              <a:rPr lang="en-US" baseline="0" dirty="0" smtClean="0"/>
              <a:t>, which fits him perfectly.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the</a:t>
            </a:r>
            <a:r>
              <a:rPr lang="en-US" baseline="0" dirty="0" smtClean="0"/>
              <a:t> washing machine was so easy to use that mom will never get the settings wrong.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then gets a reminder on his</a:t>
            </a:r>
            <a:r>
              <a:rPr lang="en-US" baseline="0" dirty="0" smtClean="0"/>
              <a:t> smart watch to remember his Oyster Card.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Perfectly on time, Billie</a:t>
            </a:r>
            <a:r>
              <a:rPr lang="en-US" baseline="0" dirty="0" smtClean="0"/>
              <a:t> skips out of his house.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had absolutely no problem opening the well-designed door.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In no time, he was out of his house complete with his Oyster Card. (play “YAY!!!” </a:t>
            </a:r>
            <a:r>
              <a:rPr lang="en-US" baseline="0" dirty="0" err="1" smtClean="0"/>
              <a:t>sfx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</a:t>
            </a:r>
            <a:r>
              <a:rPr lang="en-US" baseline="0" dirty="0" smtClean="0"/>
              <a:t> then checks his </a:t>
            </a:r>
            <a:r>
              <a:rPr lang="en-US" baseline="0" dirty="0" err="1" smtClean="0"/>
              <a:t>iPhone</a:t>
            </a:r>
            <a:r>
              <a:rPr lang="en-US" baseline="0" dirty="0" smtClean="0"/>
              <a:t> for directions to his new school.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boards the bus and gets to</a:t>
            </a:r>
            <a:r>
              <a:rPr lang="en-US" baseline="0" dirty="0" smtClean="0"/>
              <a:t> school on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</a:t>
            </a:r>
            <a:r>
              <a:rPr lang="en-US" baseline="0" dirty="0" smtClean="0"/>
              <a:t> jumps out of bed in shock!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Billie</a:t>
            </a:r>
            <a:r>
              <a:rPr lang="en-US" baseline="0" dirty="0" smtClean="0"/>
              <a:t> thinks to himself…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 will</a:t>
            </a:r>
            <a:r>
              <a:rPr lang="en-US" baseline="0" dirty="0" smtClean="0"/>
              <a:t> get to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I will complete my education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(Fast) Life is beautiful</a:t>
            </a:r>
            <a:r>
              <a:rPr lang="en-US" baseline="0" dirty="0" smtClean="0"/>
              <a:t> #</a:t>
            </a:r>
            <a:r>
              <a:rPr lang="en-US" baseline="0" dirty="0" err="1" smtClean="0"/>
              <a:t>neveralone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is not always beautiful.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Billie rushes to get dressed, but oh no,</a:t>
            </a:r>
            <a:r>
              <a:rPr lang="en-US" baseline="0" dirty="0" smtClean="0"/>
              <a:t> his uniform is too small!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Oh that’s right, Mommy must have gotten the washing machine setting</a:t>
            </a:r>
            <a:r>
              <a:rPr lang="en-US" baseline="0" dirty="0" smtClean="0"/>
              <a:t> wrong AGAIN…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D1786-3B41-2849-AB07-08068519742A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8D23-3A75-8242-B700-5197BF71CB63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B4492-0B7C-A549-A72B-F84FA19582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52.png"/><Relationship Id="rId8" Type="http://schemas.openxmlformats.org/officeDocument/2006/relationships/image" Target="../media/image41.png"/><Relationship Id="rId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7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57.png"/><Relationship Id="rId6" Type="http://schemas.openxmlformats.org/officeDocument/2006/relationships/image" Target="../media/image41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57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97203" flipH="1">
            <a:off x="4956587" y="2599690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47556" flipH="1">
            <a:off x="3280186" y="264494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8664" y="685800"/>
            <a:ext cx="21436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I’M GONNA BE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LATE!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45847" flipH="1">
            <a:off x="2554567" y="1706878"/>
            <a:ext cx="479375" cy="824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1723344"/>
            <a:ext cx="2159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 HANDLE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40466"/>
          <a:stretch>
            <a:fillRect/>
          </a:stretch>
        </p:blipFill>
        <p:spPr>
          <a:xfrm>
            <a:off x="2000250" y="1295400"/>
            <a:ext cx="211455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04800"/>
            <a:ext cx="3897396" cy="3445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5600" y="685800"/>
            <a:ext cx="3595205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OUCHHH!!!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STUPID DOOR!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@@!@#$%^&amp;()(*&amp;^%$@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r="38000"/>
          <a:stretch>
            <a:fillRect/>
          </a:stretch>
        </p:blipFill>
        <p:spPr>
          <a:xfrm flipH="1">
            <a:off x="3505200" y="1399868"/>
            <a:ext cx="1803400" cy="2181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1" y="1981200"/>
            <a:ext cx="1676399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NOOOOO!!!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45847" flipH="1">
            <a:off x="2554567" y="1706878"/>
            <a:ext cx="479375" cy="824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1723344"/>
            <a:ext cx="2159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 HANDLE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97203" flipH="1">
            <a:off x="4956587" y="2599690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47556" flipH="1">
            <a:off x="3280186" y="264494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8664" y="685800"/>
            <a:ext cx="21436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I’M GONNA BE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LATE!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97203" flipH="1">
            <a:off x="4956587" y="2599690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47556" flipH="1">
            <a:off x="3280186" y="2644948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88664" y="685800"/>
            <a:ext cx="21436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I’M GONNA BE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LATE!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45847" flipH="1">
            <a:off x="2554567" y="1706878"/>
            <a:ext cx="479375" cy="824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1723344"/>
            <a:ext cx="2159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 HANDLE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40466"/>
          <a:stretch>
            <a:fillRect/>
          </a:stretch>
        </p:blipFill>
        <p:spPr>
          <a:xfrm>
            <a:off x="2000250" y="1295400"/>
            <a:ext cx="211455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04800"/>
            <a:ext cx="3897396" cy="34458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95600" y="685800"/>
            <a:ext cx="3595205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OUCHHH!!!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STUPID DOOR!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@@!@#$%^&amp;()(*&amp;^%$@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61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2157">
            <a:off x="2063750" y="609600"/>
            <a:ext cx="50800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7407"/>
          <a:stretch>
            <a:fillRect/>
          </a:stretch>
        </p:blipFill>
        <p:spPr>
          <a:xfrm>
            <a:off x="4130475" y="0"/>
            <a:ext cx="2727525" cy="190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991" y="-76200"/>
            <a:ext cx="1835609" cy="1200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MOM: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REMEMBER,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BUS STOP C!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48" y="0"/>
            <a:ext cx="4010967" cy="3041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62200" y="1054100"/>
            <a:ext cx="2531641" cy="3594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990600"/>
            <a:ext cx="4267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905000"/>
            <a:ext cx="2761957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450622"/>
            <a:ext cx="2209800" cy="3273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02102">
            <a:off x="4447482" y="3626248"/>
            <a:ext cx="2150568" cy="179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091" y="2971800"/>
            <a:ext cx="1640709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9718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2021" y="4419600"/>
            <a:ext cx="12279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10MINS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9718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2021" y="4419600"/>
            <a:ext cx="12279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20MINS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9718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42021" y="4419600"/>
            <a:ext cx="12279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30MINS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NEVER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GET TO SCHOOL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NEVER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COMPLETE MY EDUCATION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DIE ALONE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#</a:t>
            </a:r>
            <a:r>
              <a:rPr lang="en-US" sz="5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foreveralone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2057400"/>
            <a:ext cx="432938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LIFE</a:t>
            </a:r>
          </a:p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CAN BE MADE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BEAUTIFUL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49275" y="228600"/>
            <a:ext cx="2727525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04800"/>
            <a:ext cx="1315835" cy="132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018" y="152400"/>
            <a:ext cx="2585582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04800"/>
            <a:ext cx="1140084" cy="1092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924300"/>
            <a:ext cx="2209800" cy="2209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845847" flipH="1">
            <a:off x="4199261" y="4812912"/>
            <a:ext cx="479375" cy="8241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4896807" y="4628194"/>
            <a:ext cx="479375" cy="8241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1875" y="1181100"/>
            <a:ext cx="230187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647700"/>
            <a:ext cx="3175000" cy="407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944070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DANNIE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647700"/>
            <a:ext cx="3175000" cy="407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944070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HCI NINJA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647700"/>
            <a:ext cx="3175000" cy="4076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944070"/>
            <a:ext cx="9143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HUMAN-COMPUTER INTERACTION</a:t>
            </a:r>
            <a:endParaRPr lang="en-US" sz="4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565400"/>
            <a:ext cx="1320800" cy="132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45" y="3987800"/>
            <a:ext cx="236755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INTERVIEWS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565400"/>
            <a:ext cx="1320800" cy="132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45" y="3987800"/>
            <a:ext cx="236755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INTERVIEWS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9500" y="3987800"/>
            <a:ext cx="287470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OBSERVATIONS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660650"/>
            <a:ext cx="2229095" cy="10731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565400"/>
            <a:ext cx="1320800" cy="132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645" y="3987800"/>
            <a:ext cx="236755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INTERVIEWS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9500" y="3987800"/>
            <a:ext cx="2874705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OBSERVATIONS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660650"/>
            <a:ext cx="2229095" cy="1073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581400"/>
            <a:ext cx="2933700" cy="29337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38400" y="5930324"/>
            <a:ext cx="4282342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USER-CENTRED DESIGN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ci_ninja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0"/>
            <a:ext cx="31750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49275" y="228600"/>
            <a:ext cx="2727525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04800"/>
            <a:ext cx="1315835" cy="132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018" y="152400"/>
            <a:ext cx="2585582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04800"/>
            <a:ext cx="1140084" cy="109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rcRect t="2020" b="7071"/>
          <a:stretch>
            <a:fillRect/>
          </a:stretch>
        </p:blipFill>
        <p:spPr>
          <a:xfrm>
            <a:off x="2590800" y="0"/>
            <a:ext cx="3947338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40613" y="2438400"/>
            <a:ext cx="2931587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WAKE UP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BILLIE!!!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61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4724400"/>
            <a:ext cx="163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Billie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75" y="1733699"/>
            <a:ext cx="1612068" cy="933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02102">
            <a:off x="4447482" y="3626248"/>
            <a:ext cx="2150568" cy="179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091" y="2971800"/>
            <a:ext cx="1640709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50" y="533400"/>
            <a:ext cx="2844800" cy="284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4076"/>
          <a:stretch>
            <a:fillRect/>
          </a:stretch>
        </p:blipFill>
        <p:spPr>
          <a:xfrm>
            <a:off x="2000250" y="1219200"/>
            <a:ext cx="2241550" cy="233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5562600"/>
            <a:ext cx="1117600" cy="111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5121728"/>
            <a:ext cx="2540000" cy="881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649" y="933450"/>
            <a:ext cx="1038551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52800"/>
            <a:ext cx="2895600" cy="277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809263"/>
            <a:ext cx="760319" cy="190573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352800"/>
            <a:ext cx="2895600" cy="277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809263"/>
            <a:ext cx="760319" cy="1905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878" y="119227"/>
            <a:ext cx="2872522" cy="216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431800"/>
            <a:ext cx="1196606" cy="93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66700"/>
            <a:ext cx="1038551" cy="133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7805" y="431800"/>
            <a:ext cx="1256389" cy="130928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6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213224"/>
            <a:ext cx="685800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69005">
            <a:off x="2561999" y="2633783"/>
            <a:ext cx="997097" cy="631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90769">
            <a:off x="2984654" y="1611192"/>
            <a:ext cx="997097" cy="631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68308">
            <a:off x="4094140" y="804983"/>
            <a:ext cx="997097" cy="631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26038">
            <a:off x="5314650" y="1023696"/>
            <a:ext cx="997097" cy="631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8182">
            <a:off x="5467051" y="2351088"/>
            <a:ext cx="997097" cy="631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975" y="3810000"/>
            <a:ext cx="1038551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94870" y="833735"/>
            <a:ext cx="15535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WHEEEEE!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21" y="2514601"/>
            <a:ext cx="1526385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0000" r="39353"/>
          <a:stretch>
            <a:fillRect/>
          </a:stretch>
        </p:blipFill>
        <p:spPr>
          <a:xfrm flipH="1">
            <a:off x="2000250" y="2514600"/>
            <a:ext cx="794004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545940"/>
            <a:ext cx="1800273" cy="1797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594" y="3051736"/>
            <a:ext cx="1184006" cy="1520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167691" y="266995"/>
            <a:ext cx="2585582" cy="228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44588" y="609600"/>
            <a:ext cx="17038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 LOVE THIS</a:t>
            </a:r>
          </a:p>
          <a:p>
            <a:pPr algn="ctr"/>
            <a:r>
              <a:rPr 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DOOR!</a:t>
            </a:r>
            <a:endParaRPr lang="en-US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61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2157">
            <a:off x="2063750" y="609600"/>
            <a:ext cx="50800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994" y="3352800"/>
            <a:ext cx="1184006" cy="152026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r="14216" b="18750"/>
          <a:stretch>
            <a:fillRect/>
          </a:stretch>
        </p:blipFill>
        <p:spPr>
          <a:xfrm>
            <a:off x="5410200" y="4876800"/>
            <a:ext cx="17335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27" y="1219200"/>
            <a:ext cx="1800273" cy="1797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41190">
            <a:off x="3182931" y="4063239"/>
            <a:ext cx="2035763" cy="254470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7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654" y="1676400"/>
            <a:ext cx="1800273" cy="1797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49294">
            <a:off x="2437481" y="643555"/>
            <a:ext cx="4761215" cy="233299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WILL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GET TO SCHOOL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WILL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COMPLETE MY EDUCATION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2286000"/>
            <a:ext cx="8458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LIFE IS </a:t>
            </a:r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BEAUTIFUL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#</a:t>
            </a:r>
            <a:r>
              <a:rPr lang="en-US" sz="5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neveralone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040327"/>
            <a:ext cx="1184006" cy="1520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2057400"/>
            <a:ext cx="396015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LIFE IS</a:t>
            </a:r>
          </a:p>
          <a:p>
            <a:pPr algn="ctr"/>
            <a:r>
              <a:rPr lang="en-US" sz="5400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NOT ALWAYS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BEAUTIFUL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1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352800"/>
            <a:ext cx="2168090" cy="208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09" y="3657600"/>
            <a:ext cx="569291" cy="1426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878" y="119227"/>
            <a:ext cx="2872522" cy="2166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152400"/>
            <a:ext cx="1318714" cy="1539355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5334000" y="609600"/>
            <a:ext cx="990600" cy="9906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830</Words>
  <Application>Microsoft Macintosh PowerPoint</Application>
  <PresentationFormat>On-screen Show (4:3)</PresentationFormat>
  <Paragraphs>186</Paragraphs>
  <Slides>63</Slides>
  <Notes>63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Alvin Loh</dc:creator>
  <cp:lastModifiedBy>Alvin Loh</cp:lastModifiedBy>
  <cp:revision>48</cp:revision>
  <dcterms:created xsi:type="dcterms:W3CDTF">2016-09-28T17:30:03Z</dcterms:created>
  <dcterms:modified xsi:type="dcterms:W3CDTF">2016-09-28T22:09:31Z</dcterms:modified>
</cp:coreProperties>
</file>